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6f4cbfba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6f4cbfba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4cbfba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4cbfba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hyperlink" Target="https://wordwall.net/resource/12440082" TargetMode="External"/><Relationship Id="rId5" Type="http://schemas.openxmlformats.org/officeDocument/2006/relationships/hyperlink" Target="https://wordwall.net/resource/124397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900"/>
            <a:ext cx="9144001" cy="515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" y="0"/>
            <a:ext cx="914398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>
            <a:hlinkClick r:id="rId4"/>
          </p:cNvPr>
          <p:cNvSpPr/>
          <p:nvPr/>
        </p:nvSpPr>
        <p:spPr>
          <a:xfrm rot="5400000">
            <a:off x="5193274" y="2417252"/>
            <a:ext cx="301800" cy="3090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>
            <a:hlinkClick r:id="rId5"/>
          </p:cNvPr>
          <p:cNvSpPr/>
          <p:nvPr/>
        </p:nvSpPr>
        <p:spPr>
          <a:xfrm rot="5400000">
            <a:off x="1386799" y="2513277"/>
            <a:ext cx="301800" cy="3090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